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35" d="100"/>
          <a:sy n="35" d="100"/>
        </p:scale>
        <p:origin x="16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Kliesch" userId="4ccb8edb-5b8b-4467-9465-676af7392ad8" providerId="ADAL" clId="{A7B0D278-47DB-4A1F-B029-6AC8FBF45FD7}"/>
    <pc:docChg chg="modSld">
      <pc:chgData name="Stacey Kliesch" userId="4ccb8edb-5b8b-4467-9465-676af7392ad8" providerId="ADAL" clId="{A7B0D278-47DB-4A1F-B029-6AC8FBF45FD7}" dt="2024-03-14T16:01:16.288" v="99" actId="13926"/>
      <pc:docMkLst>
        <pc:docMk/>
      </pc:docMkLst>
      <pc:sldChg chg="modSp mod">
        <pc:chgData name="Stacey Kliesch" userId="4ccb8edb-5b8b-4467-9465-676af7392ad8" providerId="ADAL" clId="{A7B0D278-47DB-4A1F-B029-6AC8FBF45FD7}" dt="2024-03-14T16:01:16.288" v="99" actId="13926"/>
        <pc:sldMkLst>
          <pc:docMk/>
          <pc:sldMk cId="2283205797" sldId="258"/>
        </pc:sldMkLst>
        <pc:spChg chg="mod">
          <ac:chgData name="Stacey Kliesch" userId="4ccb8edb-5b8b-4467-9465-676af7392ad8" providerId="ADAL" clId="{A7B0D278-47DB-4A1F-B029-6AC8FBF45FD7}" dt="2024-03-14T16:00:47.074" v="67" actId="13926"/>
          <ac:spMkLst>
            <pc:docMk/>
            <pc:sldMk cId="2283205797" sldId="258"/>
            <ac:spMk id="3" creationId="{526AC9B3-23E8-502D-3E21-CFEECC80CF03}"/>
          </ac:spMkLst>
        </pc:spChg>
        <pc:spChg chg="mod">
          <ac:chgData name="Stacey Kliesch" userId="4ccb8edb-5b8b-4467-9465-676af7392ad8" providerId="ADAL" clId="{A7B0D278-47DB-4A1F-B029-6AC8FBF45FD7}" dt="2024-03-14T16:01:16.288" v="99" actId="13926"/>
          <ac:spMkLst>
            <pc:docMk/>
            <pc:sldMk cId="2283205797" sldId="258"/>
            <ac:spMk id="11" creationId="{0F4167E7-0333-8C4B-A0E8-1DE0214199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5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AC71-F905-0B48-A932-69CFE85CB8F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4848-9A76-F143-B7A0-6588BDC8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4167E7-0333-8C4B-A0E8-1DE021419910}"/>
              </a:ext>
            </a:extLst>
          </p:cNvPr>
          <p:cNvSpPr txBox="1"/>
          <p:nvPr/>
        </p:nvSpPr>
        <p:spPr>
          <a:xfrm rot="16200000">
            <a:off x="-1624039" y="3795916"/>
            <a:ext cx="520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CELEBRATING</a:t>
            </a:r>
            <a:endParaRPr lang="en-US" sz="3200" dirty="0"/>
          </a:p>
          <a:p>
            <a:pPr algn="ctr"/>
            <a:r>
              <a:rPr lang="en-US" sz="3200" dirty="0">
                <a:solidFill>
                  <a:srgbClr val="F40000"/>
                </a:solidFill>
              </a:rPr>
              <a:t>NJ ARCHITECTURE WEEK 2024</a:t>
            </a:r>
          </a:p>
          <a:p>
            <a:pPr algn="ctr"/>
            <a:r>
              <a:rPr lang="en-US" sz="3200" dirty="0">
                <a:solidFill>
                  <a:srgbClr val="F40000"/>
                </a:solidFill>
                <a:highlight>
                  <a:srgbClr val="FFFF00"/>
                </a:highlight>
              </a:rPr>
              <a:t>INSERT PROJECT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D9F7A-2345-1FFD-9BB1-938012CFADBE}"/>
              </a:ext>
            </a:extLst>
          </p:cNvPr>
          <p:cNvSpPr txBox="1"/>
          <p:nvPr/>
        </p:nvSpPr>
        <p:spPr>
          <a:xfrm>
            <a:off x="1983545" y="7368616"/>
            <a:ext cx="6597751" cy="181588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Insert Project Name &amp; Client Here</a:t>
            </a:r>
          </a:p>
          <a:p>
            <a:r>
              <a:rPr lang="en-US" sz="1600" b="1" dirty="0">
                <a:highlight>
                  <a:srgbClr val="FFFF00"/>
                </a:highlight>
              </a:rPr>
              <a:t>Insert Project Location Here	</a:t>
            </a:r>
            <a:r>
              <a:rPr lang="en-US" sz="1400" dirty="0">
                <a:highlight>
                  <a:srgbClr val="FFFF00"/>
                </a:highlight>
              </a:rPr>
              <a:t>		                	     </a:t>
            </a:r>
            <a:endParaRPr lang="en-US" sz="1400" i="1" dirty="0">
              <a:highlight>
                <a:srgbClr val="FFFF00"/>
              </a:highlight>
            </a:endParaRPr>
          </a:p>
          <a:p>
            <a:r>
              <a:rPr lang="en-US" sz="1400" i="1" dirty="0">
                <a:highlight>
                  <a:srgbClr val="FFFF00"/>
                </a:highlight>
              </a:rPr>
              <a:t>Insert Project Tag Line or Quote Text Line 1 Here…</a:t>
            </a:r>
          </a:p>
          <a:p>
            <a:r>
              <a:rPr lang="en-US" sz="1400" i="1" dirty="0">
                <a:highlight>
                  <a:srgbClr val="FFFF00"/>
                </a:highlight>
              </a:rPr>
              <a:t>Quote Text Line 2 Here…</a:t>
            </a:r>
          </a:p>
          <a:p>
            <a:endParaRPr lang="en-US" sz="1400" i="1" dirty="0">
              <a:highlight>
                <a:srgbClr val="FFFF00"/>
              </a:highlight>
            </a:endParaRPr>
          </a:p>
          <a:p>
            <a:r>
              <a:rPr lang="en-US" sz="2000" b="1" dirty="0">
                <a:highlight>
                  <a:srgbClr val="FFFF00"/>
                </a:highlight>
              </a:rPr>
              <a:t>Insert AIA Architect Member and/or Firm Name Here 	</a:t>
            </a:r>
            <a:r>
              <a:rPr lang="en-US" sz="1400" i="1" dirty="0"/>
              <a:t>		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4E657-CF52-60C6-36E0-D68EC57E0043}"/>
              </a:ext>
            </a:extLst>
          </p:cNvPr>
          <p:cNvSpPr txBox="1"/>
          <p:nvPr/>
        </p:nvSpPr>
        <p:spPr>
          <a:xfrm>
            <a:off x="7056773" y="7285030"/>
            <a:ext cx="199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333333"/>
                </a:solidFill>
                <a:effectLst/>
              </a:rPr>
              <a:t>Photo: </a:t>
            </a:r>
            <a:r>
              <a:rPr lang="en-US" sz="1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Credit Name Here</a:t>
            </a:r>
            <a:endParaRPr lang="en-US" sz="1400" i="1" dirty="0">
              <a:highlight>
                <a:srgbClr val="FFFF00"/>
              </a:highligh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651822C-ED4D-658E-8F3D-1B7A4DBB8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74" y="307905"/>
            <a:ext cx="112342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house with a pond in front of it&#10;&#10;Description automatically generated with low confidence">
            <a:extLst>
              <a:ext uri="{FF2B5EF4-FFF2-40B4-BE49-F238E27FC236}">
                <a16:creationId xmlns:a16="http://schemas.microsoft.com/office/drawing/2014/main" id="{4176C7E4-1D73-F292-CB3D-4D312063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7" y="1436135"/>
            <a:ext cx="7301133" cy="5840765"/>
          </a:xfrm>
          <a:prstGeom prst="rect">
            <a:avLst/>
          </a:prstGeom>
        </p:spPr>
      </p:pic>
      <p:pic>
        <p:nvPicPr>
          <p:cNvPr id="6" name="Picture 5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89404B86-F857-D644-7964-ACF81079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2" y="7355369"/>
            <a:ext cx="1613685" cy="1613685"/>
          </a:xfrm>
          <a:prstGeom prst="rect">
            <a:avLst/>
          </a:prstGeom>
        </p:spPr>
      </p:pic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543A093E-4CE9-6372-45D8-CB2EC917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083" y="125395"/>
            <a:ext cx="1334799" cy="1390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AC9B3-23E8-502D-3E21-CFEECC80CF03}"/>
              </a:ext>
            </a:extLst>
          </p:cNvPr>
          <p:cNvSpPr txBox="1"/>
          <p:nvPr/>
        </p:nvSpPr>
        <p:spPr>
          <a:xfrm>
            <a:off x="1758426" y="500450"/>
            <a:ext cx="64597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latin typeface="Franklin Gothic Medium" panose="020B0603020102020204" pitchFamily="34" charset="0"/>
              </a:rPr>
              <a:t>New Jersey / </a:t>
            </a:r>
            <a:r>
              <a:rPr lang="en-US" sz="3800" b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INSERT SECTION</a:t>
            </a:r>
          </a:p>
        </p:txBody>
      </p:sp>
    </p:spTree>
    <p:extLst>
      <p:ext uri="{BB962C8B-B14F-4D97-AF65-F5344CB8AC3E}">
        <p14:creationId xmlns:p14="http://schemas.microsoft.com/office/powerpoint/2010/main" val="228320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1480</TotalTime>
  <Words>64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Stacey Kliesch</cp:lastModifiedBy>
  <cp:revision>38</cp:revision>
  <dcterms:created xsi:type="dcterms:W3CDTF">2021-03-18T17:01:23Z</dcterms:created>
  <dcterms:modified xsi:type="dcterms:W3CDTF">2024-03-14T16:01:22Z</dcterms:modified>
</cp:coreProperties>
</file>